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53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0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29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3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98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1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3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5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2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8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08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D5C8DD-FE2B-44BD-8730-8C650A55F06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179EB6-2910-4316-BAFE-31BF30F9C4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89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B9D86-1A88-FCFF-E159-65725CD112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Functions of RBI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E9C63-DBDE-1856-DAFD-BD16F35D7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5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89D57-362D-87F0-C67C-DE62C826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B. General Banking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CCE0F-180D-D16B-F2E0-540342FC4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Reserve Bank also performs certain general banking functions. These functions are as follows </a:t>
            </a:r>
          </a:p>
          <a:p>
            <a:pPr marL="514350" indent="-514350" algn="just">
              <a:buAutoNum type="arabicPeriod"/>
            </a:pPr>
            <a:r>
              <a:rPr lang="en-US" dirty="0"/>
              <a:t>Accepting Deposits RBI accepts deposits from Central Government, State Governments and private individual without paying of any interest on these deposits. </a:t>
            </a:r>
          </a:p>
          <a:p>
            <a:pPr marL="514350" indent="-514350" algn="just">
              <a:buAutoNum type="arabicPeriod"/>
            </a:pPr>
            <a:r>
              <a:rPr lang="en-US" dirty="0"/>
              <a:t>Bills Discounting Reserve Banks buys, sells and rediscounts the 90 days duration Bills, Promissory Notes etc. </a:t>
            </a:r>
          </a:p>
          <a:p>
            <a:pPr marL="514350" indent="-514350" algn="just">
              <a:buAutoNum type="arabicPeriod"/>
            </a:pPr>
            <a:r>
              <a:rPr lang="en-US" dirty="0"/>
              <a:t>Advancing Loans: Reserve Bank of India gives loans to the Central and State Governments for the period of 90 days. </a:t>
            </a:r>
          </a:p>
          <a:p>
            <a:pPr marL="514350" indent="-514350" algn="just">
              <a:buAutoNum type="arabicPeriod"/>
            </a:pPr>
            <a:r>
              <a:rPr lang="en-US" dirty="0"/>
              <a:t>Deal in Foreign Securities: RBI also deals in all such foreign securities which are </a:t>
            </a:r>
            <a:r>
              <a:rPr lang="en-US" dirty="0" err="1"/>
              <a:t>encashable</a:t>
            </a:r>
            <a:r>
              <a:rPr lang="en-US" dirty="0"/>
              <a:t> within 10 years from the date of purchase. </a:t>
            </a:r>
          </a:p>
          <a:p>
            <a:pPr marL="514350" indent="-514350" algn="just">
              <a:buAutoNum type="arabicPeriod"/>
            </a:pPr>
            <a:r>
              <a:rPr lang="en-US" dirty="0"/>
              <a:t>Deal in Costly Metals: Reserve Bank deals in the sale and purchase of gold, silver as well as the coins of these metals.  </a:t>
            </a:r>
          </a:p>
          <a:p>
            <a:pPr marL="514350" indent="-514350" algn="just">
              <a:buAutoNum type="arabicPeriod"/>
            </a:pPr>
            <a:r>
              <a:rPr lang="en-US" dirty="0"/>
              <a:t>Deal with other Countries' Banks : RBI establishes business relations with the banks of other member countries being a member of IMF.</a:t>
            </a:r>
          </a:p>
        </p:txBody>
      </p:sp>
    </p:spTree>
    <p:extLst>
      <p:ext uri="{BB962C8B-B14F-4D97-AF65-F5344CB8AC3E}">
        <p14:creationId xmlns:p14="http://schemas.microsoft.com/office/powerpoint/2010/main" val="403105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88831-9604-BF72-B4F0-A8902623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C. Prohibitory Functions of RBI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72EA7-4F39-AE47-41A4-AD0820EB8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Reserve Bank of India Act prohibits this bank from performing certain functions. </a:t>
            </a:r>
          </a:p>
          <a:p>
            <a:pPr marL="514350" indent="-514350" algn="just">
              <a:buAutoNum type="arabicPeriod"/>
            </a:pPr>
            <a:r>
              <a:rPr lang="en-US" dirty="0"/>
              <a:t>The bank cannot participate in trade, commerce, or industrial activities of the country; </a:t>
            </a:r>
          </a:p>
          <a:p>
            <a:pPr marL="514350" indent="-514350" algn="just">
              <a:buAutoNum type="arabicPeriod"/>
            </a:pPr>
            <a:r>
              <a:rPr lang="en-US" dirty="0"/>
              <a:t>RBI cannot purchase its own shares or shares of any other bank or a company. It also cannot grant loan on such shares. </a:t>
            </a:r>
          </a:p>
          <a:p>
            <a:pPr marL="514350" indent="-514350" algn="just">
              <a:buAutoNum type="arabicPeriod"/>
            </a:pPr>
            <a:r>
              <a:rPr lang="en-US" dirty="0"/>
              <a:t>It cannot give any loan against the security of any immovable property. It also cannot purchase immovable property beyond its needs. </a:t>
            </a:r>
          </a:p>
          <a:p>
            <a:pPr marL="514350" indent="-514350" algn="just">
              <a:buAutoNum type="arabicPeriod"/>
            </a:pPr>
            <a:r>
              <a:rPr lang="en-US" dirty="0"/>
              <a:t>RBI cannot pay any interest on its deposits. </a:t>
            </a:r>
          </a:p>
          <a:p>
            <a:pPr marL="514350" indent="-514350" algn="just">
              <a:buAutoNum type="arabicPeriod"/>
            </a:pPr>
            <a:r>
              <a:rPr lang="en-US" dirty="0"/>
              <a:t>Bank cannot advance loans without securities.</a:t>
            </a:r>
          </a:p>
        </p:txBody>
      </p:sp>
    </p:spTree>
    <p:extLst>
      <p:ext uri="{BB962C8B-B14F-4D97-AF65-F5344CB8AC3E}">
        <p14:creationId xmlns:p14="http://schemas.microsoft.com/office/powerpoint/2010/main" val="3010735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261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Functions of RBI</vt:lpstr>
      <vt:lpstr> B. General Banking Functions</vt:lpstr>
      <vt:lpstr>C. Prohibitory Functions of RBI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RBI</dc:title>
  <dc:creator>Ananya Priya</dc:creator>
  <cp:lastModifiedBy>Ananya Priya</cp:lastModifiedBy>
  <cp:revision>1</cp:revision>
  <dcterms:created xsi:type="dcterms:W3CDTF">2023-02-20T15:54:09Z</dcterms:created>
  <dcterms:modified xsi:type="dcterms:W3CDTF">2023-02-20T15:54:44Z</dcterms:modified>
</cp:coreProperties>
</file>